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png" ContentType="image/png"/>
  <Default Extension="xml" ContentType="application/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4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strictFirstAndLastChars="0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y="9144000" cx="68580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Target="slides/slide13.xml" Type="http://schemas.openxmlformats.org/officeDocument/2006/relationships/slide" Id="rId18"/><Relationship Target="slides/slide12.xml" Type="http://schemas.openxmlformats.org/officeDocument/2006/relationships/slide" Id="rId17"/><Relationship Target="slides/slide11.xml" Type="http://schemas.openxmlformats.org/officeDocument/2006/relationships/slide" Id="rId16"/><Relationship Target="slides/slide10.xml" Type="http://schemas.openxmlformats.org/officeDocument/2006/relationships/slide" Id="rId15"/><Relationship Target="slides/slide9.xml" Type="http://schemas.openxmlformats.org/officeDocument/2006/relationships/slide" Id="rId14"/><Relationship Target="presProps.xml" Type="http://schemas.openxmlformats.org/officeDocument/2006/relationships/presProps" Id="rId2"/><Relationship Target="slides/slide7.xml" Type="http://schemas.openxmlformats.org/officeDocument/2006/relationships/slide" Id="rId12"/><Relationship Target="slides/slide8.xml" Type="http://schemas.openxmlformats.org/officeDocument/2006/relationships/slide" Id="rId13"/><Relationship Target="theme/theme3.xml" Type="http://schemas.openxmlformats.org/officeDocument/2006/relationships/theme" Id="rId1"/><Relationship Target="slideMasters/slideMaster1.xml" Type="http://schemas.openxmlformats.org/officeDocument/2006/relationships/slideMaster" Id="rId4"/><Relationship Target="slides/slide5.xml" Type="http://schemas.openxmlformats.org/officeDocument/2006/relationships/slide" Id="rId10"/><Relationship Target="tableStyles.xml" Type="http://schemas.openxmlformats.org/officeDocument/2006/relationships/tableStyles" Id="rId3"/><Relationship Target="slides/slide6.xml" Type="http://schemas.openxmlformats.org/officeDocument/2006/relationships/slide" Id="rId11"/><Relationship Target="slides/slide4.xml" Type="http://schemas.openxmlformats.org/officeDocument/2006/relationships/slide" Id="rId9"/><Relationship Target="slides/slide1.xml" Type="http://schemas.openxmlformats.org/officeDocument/2006/relationships/slide" Id="rId6"/><Relationship Target="notesMasters/notesMaster1.xml" Type="http://schemas.openxmlformats.org/officeDocument/2006/relationships/notesMaster" Id="rId5"/><Relationship Target="slides/slide3.xml" Type="http://schemas.openxmlformats.org/officeDocument/2006/relationships/slide" Id="rId8"/><Relationship Target="slides/slide2.xml" Type="http://schemas.openxmlformats.org/officeDocument/2006/relationships/slide" Id="rId7"/></Relationships>
</file>

<file path=ppt/notesMasters/_rels/notesMaster1.xml.rels><?xml version="1.0" encoding="UTF-8" standalone="yes"?><Relationships xmlns="http://schemas.openxmlformats.org/package/2006/relationships"><Relationship Target="../theme/theme2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7" name="Shape 3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8" name="Shape 38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9" name="Shape 3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6" name="Shape 11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7" name="Shape 117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3" name="Shape 12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4" name="Shape 124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25" name="Shape 12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30" name="Shape 13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1" name="Shape 131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37" name="Shape 13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8" name="Shape 138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39" name="Shape 13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4" name="Shape 4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5" name="Shape 45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1" name="Shape 5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2" name="Shape 5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53" name="Shape 5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8" name="Shape 5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9" name="Shape 59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7" name="Shape 6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8" name="Shape 68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6" name="Shape 7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7" name="Shape 77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5" name="Shape 8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6" name="Shape 86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4" name="Shape 9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5" name="Shape 95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8" name="Shape 10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9" name="Shape 109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6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7" name="Shape 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" name="Shape 8"/>
          <p:cNvSpPr/>
          <p:nvPr/>
        </p:nvSpPr>
        <p:spPr>
          <a:xfrm>
            <a:off y="0" x="0"/>
            <a:ext cy="3518399" cx="9144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9" name="Shape 9"/>
          <p:cNvCxnSpPr/>
          <p:nvPr/>
        </p:nvCxnSpPr>
        <p:spPr>
          <a:xfrm>
            <a:off y="3496604" x="0"/>
            <a:ext cy="0" cx="9144000"/>
          </a:xfrm>
          <a:prstGeom prst="straightConnector1">
            <a:avLst/>
          </a:prstGeom>
          <a:noFill/>
          <a:ln w="57150" cap="flat">
            <a:solidFill>
              <a:srgbClr val="000000">
                <a:alpha val="14901"/>
              </a:srgbClr>
            </a:solidFill>
            <a:prstDash val="solid"/>
            <a:round/>
            <a:headEnd w="med" len="med" type="none"/>
            <a:tailEnd w="med" len="med" type="none"/>
          </a:ln>
        </p:spPr>
      </p:cxnSp>
      <p:sp>
        <p:nvSpPr>
          <p:cNvPr id="10" name="Shape 10"/>
          <p:cNvSpPr txBox="1"/>
          <p:nvPr>
            <p:ph type="ctrTitle"/>
          </p:nvPr>
        </p:nvSpPr>
        <p:spPr>
          <a:xfrm>
            <a:off y="1867781" x="685800"/>
            <a:ext cy="1648800" cx="77724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buSzPct val="100000"/>
              <a:defRPr sz="7200"/>
            </a:lvl1pPr>
            <a:lvl2pPr>
              <a:spcBef>
                <a:spcPts val="0"/>
              </a:spcBef>
              <a:buSzPct val="100000"/>
              <a:defRPr sz="7200"/>
            </a:lvl2pPr>
            <a:lvl3pPr>
              <a:spcBef>
                <a:spcPts val="0"/>
              </a:spcBef>
              <a:buSzPct val="100000"/>
              <a:defRPr sz="7200"/>
            </a:lvl3pPr>
            <a:lvl4pPr>
              <a:spcBef>
                <a:spcPts val="0"/>
              </a:spcBef>
              <a:buSzPct val="100000"/>
              <a:defRPr sz="7200"/>
            </a:lvl4pPr>
            <a:lvl5pPr>
              <a:spcBef>
                <a:spcPts val="0"/>
              </a:spcBef>
              <a:buSzPct val="100000"/>
              <a:defRPr sz="7200"/>
            </a:lvl5pPr>
            <a:lvl6pPr>
              <a:spcBef>
                <a:spcPts val="0"/>
              </a:spcBef>
              <a:buSzPct val="100000"/>
              <a:defRPr sz="7200"/>
            </a:lvl6pPr>
            <a:lvl7pPr>
              <a:spcBef>
                <a:spcPts val="0"/>
              </a:spcBef>
              <a:buSzPct val="100000"/>
              <a:defRPr sz="7200"/>
            </a:lvl7pPr>
            <a:lvl8pPr>
              <a:spcBef>
                <a:spcPts val="0"/>
              </a:spcBef>
              <a:buSzPct val="100000"/>
              <a:defRPr sz="7200"/>
            </a:lvl8pPr>
            <a:lvl9pPr>
              <a:spcBef>
                <a:spcPts val="0"/>
              </a:spcBef>
              <a:buSzPct val="100000"/>
              <a:defRPr sz="7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y="3627026" x="685800"/>
            <a:ext cy="774300" cx="77724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2" name="Shape 1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" name="Shape 13"/>
          <p:cNvSpPr/>
          <p:nvPr/>
        </p:nvSpPr>
        <p:spPr>
          <a:xfrm>
            <a:off y="0" x="0"/>
            <a:ext cy="1149900" cx="9144000"/>
          </a:xfrm>
          <a:prstGeom prst="rect">
            <a:avLst/>
          </a:prstGeom>
          <a:solidFill>
            <a:srgbClr val="2388DB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14" name="Shape 14"/>
          <p:cNvCxnSpPr/>
          <p:nvPr/>
        </p:nvCxnSpPr>
        <p:spPr>
          <a:xfrm>
            <a:off y="1127875" x="0"/>
            <a:ext cy="0" cx="9144000"/>
          </a:xfrm>
          <a:prstGeom prst="straightConnector1">
            <a:avLst/>
          </a:prstGeom>
          <a:noFill/>
          <a:ln w="57150" cap="flat">
            <a:solidFill>
              <a:srgbClr val="000000">
                <a:alpha val="14901"/>
              </a:srgbClr>
            </a:solidFill>
            <a:prstDash val="solid"/>
            <a:round/>
            <a:headEnd w="med" len="med" type="none"/>
            <a:tailEnd w="med" len="med" type="none"/>
          </a:ln>
        </p:spPr>
      </p:cxnSp>
      <p:sp>
        <p:nvSpPr>
          <p:cNvPr id="15" name="Shape 15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6" name="Shape 16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17" name="Shape 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" name="Shape 18"/>
          <p:cNvSpPr/>
          <p:nvPr/>
        </p:nvSpPr>
        <p:spPr>
          <a:xfrm>
            <a:off y="0" x="0"/>
            <a:ext cy="1149900" cx="9144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19" name="Shape 19"/>
          <p:cNvCxnSpPr/>
          <p:nvPr/>
        </p:nvCxnSpPr>
        <p:spPr>
          <a:xfrm>
            <a:off y="1127875" x="0"/>
            <a:ext cy="0" cx="9144000"/>
          </a:xfrm>
          <a:prstGeom prst="straightConnector1">
            <a:avLst/>
          </a:prstGeom>
          <a:noFill/>
          <a:ln w="57150" cap="flat">
            <a:solidFill>
              <a:srgbClr val="000000">
                <a:alpha val="14901"/>
              </a:srgbClr>
            </a:solidFill>
            <a:prstDash val="solid"/>
            <a:round/>
            <a:headEnd w="med" len="med" type="none"/>
            <a:tailEnd w="med" len="med" type="none"/>
          </a:ln>
        </p:spPr>
      </p:cxnSp>
      <p:sp>
        <p:nvSpPr>
          <p:cNvPr id="20" name="Shape 20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1" name="Shape 21"/>
          <p:cNvSpPr txBox="1"/>
          <p:nvPr>
            <p:ph idx="1" type="body"/>
          </p:nvPr>
        </p:nvSpPr>
        <p:spPr>
          <a:xfrm>
            <a:off y="1200150" x="457200"/>
            <a:ext cy="3725699" cx="39945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2" type="body"/>
          </p:nvPr>
        </p:nvSpPr>
        <p:spPr>
          <a:xfrm>
            <a:off y="1200150" x="4692273"/>
            <a:ext cy="3725699" cx="39945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3" name="Shape 2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" name="Shape 24"/>
          <p:cNvSpPr/>
          <p:nvPr/>
        </p:nvSpPr>
        <p:spPr>
          <a:xfrm>
            <a:off y="0" x="0"/>
            <a:ext cy="1149900" cx="9144000"/>
          </a:xfrm>
          <a:prstGeom prst="rect">
            <a:avLst/>
          </a:prstGeom>
          <a:solidFill>
            <a:srgbClr val="2388DB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25" name="Shape 25"/>
          <p:cNvCxnSpPr/>
          <p:nvPr/>
        </p:nvCxnSpPr>
        <p:spPr>
          <a:xfrm>
            <a:off y="1127875" x="0"/>
            <a:ext cy="0" cx="9144000"/>
          </a:xfrm>
          <a:prstGeom prst="straightConnector1">
            <a:avLst/>
          </a:prstGeom>
          <a:noFill/>
          <a:ln w="57150" cap="flat">
            <a:solidFill>
              <a:srgbClr val="000000">
                <a:alpha val="14901"/>
              </a:srgbClr>
            </a:solidFill>
            <a:prstDash val="solid"/>
            <a:round/>
            <a:headEnd w="med" len="med" type="none"/>
            <a:tailEnd w="med" len="med" type="none"/>
          </a:ln>
        </p:spPr>
      </p:cxnSp>
      <p:sp>
        <p:nvSpPr>
          <p:cNvPr id="26" name="Shape 26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27" name="Shape 2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8" name="Shape 28"/>
          <p:cNvSpPr txBox="1"/>
          <p:nvPr>
            <p:ph idx="1" type="body"/>
          </p:nvPr>
        </p:nvSpPr>
        <p:spPr>
          <a:xfrm>
            <a:off y="4406309" x="457200"/>
            <a:ext cy="519599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buClr>
                <a:schemeClr val="dk2"/>
              </a:buClr>
              <a:buSzPct val="100000"/>
              <a:buNone/>
              <a:defRPr sz="1800">
                <a:solidFill>
                  <a:schemeClr val="dk2"/>
                </a:solidFill>
              </a:defRPr>
            </a:lvl1pPr>
          </a:lstStyle>
          <a:p/>
        </p:txBody>
      </p:sp>
      <p:sp>
        <p:nvSpPr>
          <p:cNvPr id="29" name="Shape 29"/>
          <p:cNvSpPr/>
          <p:nvPr/>
        </p:nvSpPr>
        <p:spPr>
          <a:xfrm>
            <a:off y="0" x="4274"/>
            <a:ext cy="4406399" cx="9144000"/>
          </a:xfrm>
          <a:prstGeom prst="rect">
            <a:avLst/>
          </a:prstGeom>
          <a:solidFill>
            <a:srgbClr val="2388DB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30" name="Shape 30"/>
          <p:cNvCxnSpPr/>
          <p:nvPr/>
        </p:nvCxnSpPr>
        <p:spPr>
          <a:xfrm>
            <a:off y="4384371" x="0"/>
            <a:ext cy="0" cx="9144000"/>
          </a:xfrm>
          <a:prstGeom prst="straightConnector1">
            <a:avLst/>
          </a:prstGeom>
          <a:noFill/>
          <a:ln w="57150" cap="flat">
            <a:solidFill>
              <a:srgbClr val="000000">
                <a:alpha val="14901"/>
              </a:srgbClr>
            </a:solidFill>
            <a:prstDash val="solid"/>
            <a:round/>
            <a:headEnd w="med" len="med" type="none"/>
            <a:tailEnd w="med" len="med" type="none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bg>
      <p:bgPr>
        <a:solidFill>
          <a:schemeClr val="dk2"/>
        </a:solidFill>
      </p:bgPr>
    </p:bg>
    <p:spTree>
      <p:nvGrpSpPr>
        <p:cNvPr id="31" name="Shape 31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slideLayouts/slideLayout2.xml" Type="http://schemas.openxmlformats.org/officeDocument/2006/relationships/slideLayout" Id="rId2"/><Relationship Target="../slideLayouts/slideLayout1.xml" Type="http://schemas.openxmlformats.org/officeDocument/2006/relationships/slideLayout" Id="rId1"/><Relationship Target="../slideLayouts/slideLayout4.xml" Type="http://schemas.openxmlformats.org/officeDocument/2006/relationships/slideLayout" Id="rId4"/><Relationship Target="../slideLayouts/slideLayout3.xml" Type="http://schemas.openxmlformats.org/officeDocument/2006/relationships/slideLayout" Id="rId3"/><Relationship Target="../slideLayouts/slideLayout6.xml" Type="http://schemas.openxmlformats.org/officeDocument/2006/relationships/slideLayout" Id="rId6"/><Relationship Target="../slideLayouts/slideLayout5.xml" Type="http://schemas.openxmlformats.org/officeDocument/2006/relationships/slideLayout" Id="rId5"/><Relationship Target="../theme/theme1.xml" Type="http://schemas.openxmlformats.org/officeDocument/2006/relationships/theme" Id="rId7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sldNum="0" hdr="0"/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0.png" Type="http://schemas.openxmlformats.org/officeDocument/2006/relationships/image" Id="rId3"/></Relationships>
</file>

<file path=ppt/slides/_rels/slide10.xml.rels><?xml version="1.0" encoding="UTF-8" standalone="yes"?><Relationships xmlns="http://schemas.openxmlformats.org/package/2006/relationships"><Relationship Target="../notesSlides/notesSlide10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2.jpg" Type="http://schemas.openxmlformats.org/officeDocument/2006/relationships/image" Id="rId4"/><Relationship Target="../media/image00.png" Type="http://schemas.openxmlformats.org/officeDocument/2006/relationships/image" Id="rId3"/></Relationships>
</file>

<file path=ppt/slides/_rels/slide11.xml.rels><?xml version="1.0" encoding="UTF-8" standalone="yes"?><Relationships xmlns="http://schemas.openxmlformats.org/package/2006/relationships"><Relationship Target="../notesSlides/notesSlide11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1.jpg" Type="http://schemas.openxmlformats.org/officeDocument/2006/relationships/image" Id="rId3"/></Relationships>
</file>

<file path=ppt/slides/_rels/slide12.xml.rels><?xml version="1.0" encoding="UTF-8" standalone="yes"?><Relationships xmlns="http://schemas.openxmlformats.org/package/2006/relationships"><Relationship Target="../notesSlides/notesSlide12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0.png" Type="http://schemas.openxmlformats.org/officeDocument/2006/relationships/image" Id="rId3"/></Relationships>
</file>

<file path=ppt/slides/_rels/slide13.xml.rels><?xml version="1.0" encoding="UTF-8" standalone="yes"?><Relationships xmlns="http://schemas.openxmlformats.org/package/2006/relationships"><Relationship Target="../notesSlides/notesSlide13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0.png" Type="http://schemas.openxmlformats.org/officeDocument/2006/relationships/image" Id="rId3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0.png" Type="http://schemas.openxmlformats.org/officeDocument/2006/relationships/image" Id="rId3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0.png" Type="http://schemas.openxmlformats.org/officeDocument/2006/relationships/image" Id="rId3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0.png" Type="http://schemas.openxmlformats.org/officeDocument/2006/relationships/image" Id="rId3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1.jpg" Type="http://schemas.openxmlformats.org/officeDocument/2006/relationships/image" Id="rId4"/><Relationship Target="../media/image00.png" Type="http://schemas.openxmlformats.org/officeDocument/2006/relationships/image" Id="rId3"/><Relationship Target="../media/image10.png" Type="http://schemas.openxmlformats.org/officeDocument/2006/relationships/image" Id="rId5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5.png" Type="http://schemas.openxmlformats.org/officeDocument/2006/relationships/image" Id="rId4"/><Relationship Target="../media/image00.png" Type="http://schemas.openxmlformats.org/officeDocument/2006/relationships/image" Id="rId3"/><Relationship Target="http://youtube.com/v/qslqxQb_5v4" Type="http://schemas.openxmlformats.org/officeDocument/2006/relationships/hyperlink" TargetMode="External" Id="rId6"/><Relationship Target="../media/image02.jpg" Type="http://schemas.openxmlformats.org/officeDocument/2006/relationships/image" Id="rId7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0.png" Type="http://schemas.openxmlformats.org/officeDocument/2006/relationships/image" Id="rId3"/><Relationship Target="../media/image03.jpg" Type="http://schemas.openxmlformats.org/officeDocument/2006/relationships/image" Id="rId6"/><Relationship Target="http://youtube.com/v/4eJAJHi165Y" Type="http://schemas.openxmlformats.org/officeDocument/2006/relationships/hyperlink" TargetMode="External" Id="rId5"/><Relationship Target="../media/image07.png" Type="http://schemas.openxmlformats.org/officeDocument/2006/relationships/image" Id="rId7"/></Relationships>
</file>

<file path=ppt/slides/_rels/slide8.xml.rels><?xml version="1.0" encoding="UTF-8" standalone="yes"?><Relationships xmlns="http://schemas.openxmlformats.org/package/2006/relationships"><Relationship Target="../notesSlides/notesSlide8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6.png" Type="http://schemas.openxmlformats.org/officeDocument/2006/relationships/image" Id="rId4"/><Relationship Target="../media/image00.png" Type="http://schemas.openxmlformats.org/officeDocument/2006/relationships/image" Id="rId3"/><Relationship Target="http://youtube.com/v/4DxqOWxU2FU" Type="http://schemas.openxmlformats.org/officeDocument/2006/relationships/hyperlink" TargetMode="External" Id="rId6"/><Relationship Target="../media/image04.jpg" Type="http://schemas.openxmlformats.org/officeDocument/2006/relationships/image" Id="rId7"/></Relationships>
</file>

<file path=ppt/slides/_rels/slide9.xml.rels><?xml version="1.0" encoding="UTF-8" standalone="yes"?><Relationships xmlns="http://schemas.openxmlformats.org/package/2006/relationships"><Relationship Target="../notesSlides/notesSlide9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3.jpg" Type="http://schemas.openxmlformats.org/officeDocument/2006/relationships/image" Id="rId4"/><Relationship Target="../media/image00.png" Type="http://schemas.openxmlformats.org/officeDocument/2006/relationships/image" Id="rId3"/><Relationship Target="../media/image08.jpg" Type="http://schemas.openxmlformats.org/officeDocument/2006/relationships/image" Id="rId6"/><Relationship Target="../media/image09.jpg" Type="http://schemas.openxmlformats.org/officeDocument/2006/relationships/image" Id="rId5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" name="Shape 3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3" name="Shape 33"/>
          <p:cNvSpPr txBox="1"/>
          <p:nvPr>
            <p:ph type="ctrTitle"/>
          </p:nvPr>
        </p:nvSpPr>
        <p:spPr>
          <a:xfrm>
            <a:off y="1639181" x="685800"/>
            <a:ext cy="1648800" cx="77724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latin typeface="Ubuntu"/>
                <a:ea typeface="Ubuntu"/>
                <a:cs typeface="Ubuntu"/>
                <a:sym typeface="Ubuntu"/>
              </a:rPr>
              <a:t>H</a:t>
            </a:r>
            <a:r>
              <a:rPr baseline="-25000" lang="en">
                <a:latin typeface="Ubuntu"/>
                <a:ea typeface="Ubuntu"/>
                <a:cs typeface="Ubuntu"/>
                <a:sym typeface="Ubuntu"/>
              </a:rPr>
              <a:t>2</a:t>
            </a:r>
            <a:r>
              <a:rPr lang="en">
                <a:latin typeface="Ubuntu"/>
                <a:ea typeface="Ubuntu"/>
                <a:cs typeface="Ubuntu"/>
                <a:sym typeface="Ubuntu"/>
              </a:rPr>
              <a:t>OW LOW</a:t>
            </a:r>
          </a:p>
        </p:txBody>
      </p:sp>
      <p:sp>
        <p:nvSpPr>
          <p:cNvPr id="34" name="Shape 34"/>
          <p:cNvSpPr txBox="1"/>
          <p:nvPr>
            <p:ph idx="1" type="subTitle"/>
          </p:nvPr>
        </p:nvSpPr>
        <p:spPr>
          <a:xfrm>
            <a:off y="3627026" x="685800"/>
            <a:ext cy="774300" cx="77724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latin typeface="Ubuntu"/>
                <a:ea typeface="Ubuntu"/>
                <a:cs typeface="Ubuntu"/>
                <a:sym typeface="Ubuntu"/>
              </a:rPr>
              <a:t>											...can you go?</a:t>
            </a:r>
          </a:p>
        </p:txBody>
      </p:sp>
      <p:sp>
        <p:nvSpPr>
          <p:cNvPr id="35" name="Shape 35"/>
          <p:cNvSpPr txBox="1"/>
          <p:nvPr>
            <p:ph idx="2" type="subTitle"/>
          </p:nvPr>
        </p:nvSpPr>
        <p:spPr>
          <a:xfrm>
            <a:off y="4646700" x="0"/>
            <a:ext cy="496800" cx="39458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1800" lang="en">
                <a:solidFill>
                  <a:schemeClr val="lt2"/>
                </a:solidFill>
                <a:latin typeface="Ubuntu"/>
                <a:ea typeface="Ubuntu"/>
                <a:cs typeface="Ubuntu"/>
                <a:sym typeface="Ubuntu"/>
              </a:rPr>
              <a:t>Veronica | Nico | Matthew | Jane</a:t>
            </a:r>
          </a:p>
        </p:txBody>
      </p:sp>
      <p:pic>
        <p:nvPicPr>
          <p:cNvPr id="36" name="Shape 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4443825" x="8686800"/>
            <a:ext cy="623465" cx="380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1" name="Shape 11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2" name="Shape 112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>
                <a:latin typeface="Ubuntu"/>
                <a:ea typeface="Ubuntu"/>
                <a:cs typeface="Ubuntu"/>
                <a:sym typeface="Ubuntu"/>
              </a:rPr>
              <a:t>Experimental results</a:t>
            </a:r>
          </a:p>
        </p:txBody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y="1190875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>
                <a:latin typeface="Ubuntu"/>
                <a:ea typeface="Ubuntu"/>
                <a:cs typeface="Ubuntu"/>
                <a:sym typeface="Ubuntu"/>
              </a:rPr>
              <a:t>Hesitation in finding notification</a:t>
            </a:r>
          </a:p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>
              <a:latin typeface="Ubuntu"/>
              <a:ea typeface="Ubuntu"/>
              <a:cs typeface="Ubuntu"/>
              <a:sym typeface="Ubuntu"/>
            </a:endParaRPr>
          </a:p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>
              <a:latin typeface="Ubuntu"/>
              <a:ea typeface="Ubuntu"/>
              <a:cs typeface="Ubuntu"/>
              <a:sym typeface="Ubuntu"/>
            </a:endParaRPr>
          </a:p>
          <a:p>
            <a:pPr rtl="0" lv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>
              <a:latin typeface="Ubuntu"/>
              <a:ea typeface="Ubuntu"/>
              <a:cs typeface="Ubuntu"/>
              <a:sym typeface="Ubuntu"/>
            </a:endParaRPr>
          </a:p>
          <a:p>
            <a:pPr rtl="0" lvl="0" indent="-419100" marL="4572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>
                <a:latin typeface="Ubuntu"/>
                <a:ea typeface="Ubuntu"/>
                <a:cs typeface="Ubuntu"/>
                <a:sym typeface="Ubuntu"/>
              </a:rPr>
              <a:t>Confusion with redirect after accepting invitation.</a:t>
            </a:r>
          </a:p>
        </p:txBody>
      </p:sp>
      <p:pic>
        <p:nvPicPr>
          <p:cNvPr id="114" name="Shape 1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4443825" x="8686800"/>
            <a:ext cy="623465" cx="380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Shape 115"/>
          <p:cNvPicPr preferRelativeResize="0"/>
          <p:nvPr/>
        </p:nvPicPr>
        <p:blipFill rotWithShape="1">
          <a:blip r:embed="rId4">
            <a:alphaModFix/>
          </a:blip>
          <a:srcRect t="8012" b="69861" r="9319" l="62117"/>
          <a:stretch/>
        </p:blipFill>
        <p:spPr>
          <a:xfrm>
            <a:off y="1912550" x="2757124"/>
            <a:ext cy="1534600" cx="2619400"/>
          </a:xfrm>
          <a:prstGeom prst="rect">
            <a:avLst/>
          </a:prstGeom>
          <a:noFill/>
          <a:ln w="3810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9" name="Shape 11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0" name="Shape 120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Ubuntu"/>
                <a:ea typeface="Ubuntu"/>
                <a:cs typeface="Ubuntu"/>
                <a:sym typeface="Ubuntu"/>
              </a:rPr>
              <a:t>Experimental results cont.</a:t>
            </a:r>
          </a:p>
        </p:txBody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>
                <a:latin typeface="Ubuntu"/>
                <a:ea typeface="Ubuntu"/>
                <a:cs typeface="Ubuntu"/>
                <a:sym typeface="Ubuntu"/>
              </a:rPr>
              <a:t>Ambiguous “City” label</a:t>
            </a:r>
          </a:p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>
              <a:latin typeface="Ubuntu"/>
              <a:ea typeface="Ubuntu"/>
              <a:cs typeface="Ubuntu"/>
              <a:sym typeface="Ubuntu"/>
            </a:endParaRPr>
          </a:p>
          <a:p>
            <a:pPr rtl="0" lv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>
              <a:latin typeface="Ubuntu"/>
              <a:ea typeface="Ubuntu"/>
              <a:cs typeface="Ubuntu"/>
              <a:sym typeface="Ubuntu"/>
            </a:endParaRPr>
          </a:p>
          <a:p>
            <a:pPr lvl="0" indent="-419100" marL="4572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>
                <a:latin typeface="Ubuntu"/>
                <a:ea typeface="Ubuntu"/>
                <a:cs typeface="Ubuntu"/>
                <a:sym typeface="Ubuntu"/>
              </a:rPr>
              <a:t>Trouble identifying difference between “Campus Competition” and “City Statistics”</a:t>
            </a:r>
          </a:p>
        </p:txBody>
      </p:sp>
      <p:pic>
        <p:nvPicPr>
          <p:cNvPr id="122" name="Shape 122"/>
          <p:cNvPicPr preferRelativeResize="0"/>
          <p:nvPr/>
        </p:nvPicPr>
        <p:blipFill rotWithShape="1">
          <a:blip r:embed="rId3">
            <a:alphaModFix/>
          </a:blip>
          <a:srcRect t="20674" b="53839" r="11915" l="69908"/>
          <a:stretch/>
        </p:blipFill>
        <p:spPr>
          <a:xfrm>
            <a:off y="1985999" x="2235950"/>
            <a:ext cy="1171500" cx="1104723"/>
          </a:xfrm>
          <a:prstGeom prst="rect">
            <a:avLst/>
          </a:prstGeom>
          <a:noFill/>
          <a:ln w="28575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6" name="Shape 12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7" name="Shape 127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>
                <a:latin typeface="Ubuntu"/>
                <a:ea typeface="Ubuntu"/>
                <a:cs typeface="Ubuntu"/>
                <a:sym typeface="Ubuntu"/>
              </a:rPr>
              <a:t>Suggested UI changes</a:t>
            </a:r>
          </a:p>
        </p:txBody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Ubuntu"/>
              <a:buChar char="●"/>
            </a:pPr>
            <a:r>
              <a:rPr lang="en">
                <a:latin typeface="Ubuntu"/>
                <a:ea typeface="Ubuntu"/>
                <a:cs typeface="Ubuntu"/>
                <a:sym typeface="Ubuntu"/>
              </a:rPr>
              <a:t>main screen should be more visual (ex. friend screen)</a:t>
            </a:r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Ubuntu"/>
              <a:buChar char="●"/>
            </a:pPr>
            <a:r>
              <a:rPr lang="en">
                <a:latin typeface="Ubuntu"/>
                <a:ea typeface="Ubuntu"/>
                <a:cs typeface="Ubuntu"/>
                <a:sym typeface="Ubuntu"/>
              </a:rPr>
              <a:t>Hi Name/notification icon should be on every page</a:t>
            </a:r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Ubuntu"/>
              <a:buChar char="●"/>
            </a:pPr>
            <a:r>
              <a:rPr lang="en">
                <a:latin typeface="Ubuntu"/>
                <a:ea typeface="Ubuntu"/>
                <a:cs typeface="Ubuntu"/>
                <a:sym typeface="Ubuntu"/>
              </a:rPr>
              <a:t>rename city to be more inclusive</a:t>
            </a:r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Ubuntu"/>
              <a:buChar char="●"/>
            </a:pPr>
            <a:r>
              <a:rPr lang="en">
                <a:latin typeface="Ubuntu"/>
                <a:ea typeface="Ubuntu"/>
                <a:cs typeface="Ubuntu"/>
                <a:sym typeface="Ubuntu"/>
              </a:rPr>
              <a:t>more creation/initiation - mostly about receiving data right now</a:t>
            </a:r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Ubuntu"/>
              <a:buChar char="●"/>
            </a:pPr>
            <a:r>
              <a:rPr lang="en">
                <a:latin typeface="Ubuntu"/>
                <a:ea typeface="Ubuntu"/>
                <a:cs typeface="Ubuntu"/>
                <a:sym typeface="Ubuntu"/>
              </a:rPr>
              <a:t>integrate tips</a:t>
            </a:r>
          </a:p>
        </p:txBody>
      </p:sp>
      <p:pic>
        <p:nvPicPr>
          <p:cNvPr id="129" name="Shape 1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4443825" x="8686800"/>
            <a:ext cy="623465" cx="380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3" name="Shape 13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4" name="Shape 134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>
                <a:latin typeface="Ubuntu"/>
                <a:ea typeface="Ubuntu"/>
                <a:cs typeface="Ubuntu"/>
                <a:sym typeface="Ubuntu"/>
              </a:rPr>
              <a:t>Summary</a:t>
            </a:r>
          </a:p>
        </p:txBody>
      </p:sp>
      <p:sp>
        <p:nvSpPr>
          <p:cNvPr id="135" name="Shape 135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>
                <a:latin typeface="Ubuntu"/>
                <a:ea typeface="Ubuntu"/>
                <a:cs typeface="Ubuntu"/>
                <a:sym typeface="Ubuntu"/>
              </a:rPr>
              <a:t>Designed UI prototype</a:t>
            </a:r>
          </a:p>
          <a:p>
            <a:pPr rtl="0" lvl="0" indent="-419100" marL="45720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>
                <a:latin typeface="Ubuntu"/>
                <a:ea typeface="Ubuntu"/>
                <a:cs typeface="Ubuntu"/>
                <a:sym typeface="Ubuntu"/>
              </a:rPr>
              <a:t>Created test method</a:t>
            </a:r>
          </a:p>
          <a:p>
            <a:pPr rtl="0" lvl="0" indent="-419100" marL="45720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>
                <a:latin typeface="Ubuntu"/>
                <a:ea typeface="Ubuntu"/>
                <a:cs typeface="Ubuntu"/>
                <a:sym typeface="Ubuntu"/>
              </a:rPr>
              <a:t>Conducted interviews</a:t>
            </a:r>
          </a:p>
          <a:p>
            <a:pPr rtl="0" lvl="0" indent="-419100" marL="45720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>
                <a:latin typeface="Ubuntu"/>
                <a:ea typeface="Ubuntu"/>
                <a:cs typeface="Ubuntu"/>
                <a:sym typeface="Ubuntu"/>
              </a:rPr>
              <a:t>Gathered results: </a:t>
            </a:r>
          </a:p>
          <a:p>
            <a:pPr rtl="0" lvl="1" indent="-381000" marL="91440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>
                <a:latin typeface="Ubuntu"/>
                <a:ea typeface="Ubuntu"/>
                <a:cs typeface="Ubuntu"/>
                <a:sym typeface="Ubuntu"/>
              </a:rPr>
              <a:t>bold important features</a:t>
            </a:r>
          </a:p>
          <a:p>
            <a:pPr rtl="0" lvl="1" indent="-381000" marL="91440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>
                <a:latin typeface="Ubuntu"/>
                <a:ea typeface="Ubuntu"/>
                <a:cs typeface="Ubuntu"/>
                <a:sym typeface="Ubuntu"/>
              </a:rPr>
              <a:t>clear labeling</a:t>
            </a:r>
          </a:p>
          <a:p>
            <a:pPr rtl="0" lvl="1" indent="-381000" marL="91440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>
                <a:latin typeface="Ubuntu"/>
                <a:ea typeface="Ubuntu"/>
                <a:cs typeface="Ubuntu"/>
                <a:sym typeface="Ubuntu"/>
              </a:rPr>
              <a:t>creation capabilities</a:t>
            </a:r>
          </a:p>
        </p:txBody>
      </p:sp>
      <p:pic>
        <p:nvPicPr>
          <p:cNvPr id="136" name="Shape 1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4443825" x="8686800"/>
            <a:ext cy="623465" cx="380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0" name="Shape 4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1" name="Shape 41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latin typeface="Ubuntu"/>
                <a:ea typeface="Ubuntu"/>
                <a:cs typeface="Ubuntu"/>
                <a:sym typeface="Ubuntu"/>
              </a:rPr>
              <a:t>Overview</a:t>
            </a:r>
          </a:p>
        </p:txBody>
      </p:sp>
      <p:sp>
        <p:nvSpPr>
          <p:cNvPr id="42" name="Shape 42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lnSpc>
                <a:spcPct val="20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>
                <a:latin typeface="Ubuntu"/>
                <a:ea typeface="Ubuntu"/>
                <a:cs typeface="Ubuntu"/>
                <a:sym typeface="Ubuntu"/>
              </a:rPr>
              <a:t>Low-fi prototype of H</a:t>
            </a:r>
            <a:r>
              <a:rPr baseline="-25000" lang="en">
                <a:latin typeface="Ubuntu"/>
                <a:ea typeface="Ubuntu"/>
                <a:cs typeface="Ubuntu"/>
                <a:sym typeface="Ubuntu"/>
              </a:rPr>
              <a:t>2</a:t>
            </a:r>
            <a:r>
              <a:rPr lang="en">
                <a:latin typeface="Ubuntu"/>
                <a:ea typeface="Ubuntu"/>
                <a:cs typeface="Ubuntu"/>
                <a:sym typeface="Ubuntu"/>
              </a:rPr>
              <a:t>OW Low? UI</a:t>
            </a:r>
          </a:p>
          <a:p>
            <a:pPr rtl="0" lvl="0" indent="-419100" marL="457200">
              <a:lnSpc>
                <a:spcPct val="20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>
                <a:latin typeface="Ubuntu"/>
                <a:ea typeface="Ubuntu"/>
                <a:cs typeface="Ubuntu"/>
                <a:sym typeface="Ubuntu"/>
              </a:rPr>
              <a:t>Using POP as a prototyping tool</a:t>
            </a:r>
          </a:p>
          <a:p>
            <a:pPr rtl="0" lvl="0" indent="-419100" marL="457200">
              <a:lnSpc>
                <a:spcPct val="20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>
                <a:latin typeface="Ubuntu"/>
                <a:ea typeface="Ubuntu"/>
                <a:cs typeface="Ubuntu"/>
                <a:sym typeface="Ubuntu"/>
              </a:rPr>
              <a:t>UI testing scenarios</a:t>
            </a:r>
          </a:p>
          <a:p>
            <a:pPr rtl="0" lvl="0" indent="-419100" marL="457200">
              <a:lnSpc>
                <a:spcPct val="20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>
                <a:latin typeface="Ubuntu"/>
                <a:ea typeface="Ubuntu"/>
                <a:cs typeface="Ubuntu"/>
                <a:sym typeface="Ubuntu"/>
              </a:rPr>
              <a:t>Experiment method and results</a:t>
            </a:r>
          </a:p>
        </p:txBody>
      </p:sp>
      <p:pic>
        <p:nvPicPr>
          <p:cNvPr id="43" name="Shape 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4443825" x="8686800"/>
            <a:ext cy="623465" cx="380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7" name="Shape 4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8" name="Shape 48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>
                <a:latin typeface="Ubuntu"/>
                <a:ea typeface="Ubuntu"/>
                <a:cs typeface="Ubuntu"/>
                <a:sym typeface="Ubuntu"/>
              </a:rPr>
              <a:t>Mission Statement</a:t>
            </a:r>
          </a:p>
        </p:txBody>
      </p:sp>
      <p:sp>
        <p:nvSpPr>
          <p:cNvPr id="49" name="Shape 49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lang="en">
                <a:latin typeface="Ubuntu"/>
                <a:ea typeface="Ubuntu"/>
                <a:cs typeface="Ubuntu"/>
                <a:sym typeface="Ubuntu"/>
              </a:rPr>
              <a:t>Our mission is to provide a means of accurately </a:t>
            </a:r>
            <a:r>
              <a:rPr lang="en">
                <a:solidFill>
                  <a:srgbClr val="4A86E8"/>
                </a:solidFill>
                <a:latin typeface="Ubuntu"/>
                <a:ea typeface="Ubuntu"/>
                <a:cs typeface="Ubuntu"/>
                <a:sym typeface="Ubuntu"/>
              </a:rPr>
              <a:t>tracking water usage</a:t>
            </a:r>
            <a:r>
              <a:rPr lang="en">
                <a:latin typeface="Ubuntu"/>
                <a:ea typeface="Ubuntu"/>
                <a:cs typeface="Ubuntu"/>
                <a:sym typeface="Ubuntu"/>
              </a:rPr>
              <a:t> on personal and aggregate levels, as well as a source of external motivation to conserve.</a:t>
            </a:r>
          </a:p>
        </p:txBody>
      </p:sp>
      <p:pic>
        <p:nvPicPr>
          <p:cNvPr id="50" name="Shape 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4443825" x="8686800"/>
            <a:ext cy="623465" cx="380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4" name="Shape 5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5" name="Shape 55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>
                <a:latin typeface="Ubuntu"/>
                <a:ea typeface="Ubuntu"/>
                <a:cs typeface="Ubuntu"/>
                <a:sym typeface="Ubuntu"/>
              </a:rPr>
              <a:t>Representative tasks</a:t>
            </a:r>
          </a:p>
        </p:txBody>
      </p:sp>
      <p:sp>
        <p:nvSpPr>
          <p:cNvPr id="56" name="Shape 56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Ubuntu"/>
              <a:buChar char="●"/>
            </a:pPr>
            <a:r>
              <a:rPr lang="en">
                <a:latin typeface="Ubuntu"/>
                <a:ea typeface="Ubuntu"/>
                <a:cs typeface="Ubuntu"/>
                <a:sym typeface="Ubuntu"/>
              </a:rPr>
              <a:t>Track </a:t>
            </a:r>
            <a:r>
              <a:rPr lang="en">
                <a:solidFill>
                  <a:srgbClr val="4A86E8"/>
                </a:solidFill>
                <a:latin typeface="Ubuntu"/>
                <a:ea typeface="Ubuntu"/>
                <a:cs typeface="Ubuntu"/>
                <a:sym typeface="Ubuntu"/>
              </a:rPr>
              <a:t>personal</a:t>
            </a:r>
            <a:r>
              <a:rPr lang="en">
                <a:latin typeface="Ubuntu"/>
                <a:ea typeface="Ubuntu"/>
                <a:cs typeface="Ubuntu"/>
                <a:sym typeface="Ubuntu"/>
              </a:rPr>
              <a:t> water usage data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latin typeface="Ubuntu"/>
              <a:ea typeface="Ubuntu"/>
              <a:cs typeface="Ubuntu"/>
              <a:sym typeface="Ubuntu"/>
            </a:endParaRPr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Ubuntu"/>
              <a:buChar char="●"/>
            </a:pPr>
            <a:r>
              <a:rPr lang="en">
                <a:latin typeface="Ubuntu"/>
                <a:ea typeface="Ubuntu"/>
                <a:cs typeface="Ubuntu"/>
                <a:sym typeface="Ubuntu"/>
              </a:rPr>
              <a:t>Join conservation </a:t>
            </a:r>
            <a:r>
              <a:rPr lang="en">
                <a:solidFill>
                  <a:srgbClr val="4A86E8"/>
                </a:solidFill>
                <a:latin typeface="Ubuntu"/>
                <a:ea typeface="Ubuntu"/>
                <a:cs typeface="Ubuntu"/>
                <a:sym typeface="Ubuntu"/>
              </a:rPr>
              <a:t>competition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latin typeface="Ubuntu"/>
              <a:ea typeface="Ubuntu"/>
              <a:cs typeface="Ubuntu"/>
              <a:sym typeface="Ubuntu"/>
            </a:endParaRPr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Ubuntu"/>
              <a:buChar char="●"/>
            </a:pPr>
            <a:r>
              <a:rPr lang="en">
                <a:latin typeface="Ubuntu"/>
                <a:ea typeface="Ubuntu"/>
                <a:cs typeface="Ubuntu"/>
                <a:sym typeface="Ubuntu"/>
              </a:rPr>
              <a:t>Visualize </a:t>
            </a:r>
            <a:r>
              <a:rPr lang="en">
                <a:solidFill>
                  <a:srgbClr val="4A86E8"/>
                </a:solidFill>
                <a:latin typeface="Ubuntu"/>
                <a:ea typeface="Ubuntu"/>
                <a:cs typeface="Ubuntu"/>
                <a:sym typeface="Ubuntu"/>
              </a:rPr>
              <a:t>population</a:t>
            </a:r>
            <a:r>
              <a:rPr lang="en">
                <a:latin typeface="Ubuntu"/>
                <a:ea typeface="Ubuntu"/>
                <a:cs typeface="Ubuntu"/>
                <a:sym typeface="Ubuntu"/>
              </a:rPr>
              <a:t> water patterns</a:t>
            </a:r>
          </a:p>
        </p:txBody>
      </p:sp>
      <p:pic>
        <p:nvPicPr>
          <p:cNvPr id="57" name="Shape 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4443825" x="8686800"/>
            <a:ext cy="623465" cx="380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1" name="Shape 6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2" name="Shape 62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>
                <a:latin typeface="Ubuntu"/>
                <a:ea typeface="Ubuntu"/>
                <a:cs typeface="Ubuntu"/>
                <a:sym typeface="Ubuntu"/>
              </a:rPr>
              <a:t>Lo-fi prototype structure</a:t>
            </a:r>
          </a:p>
        </p:txBody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>
                <a:latin typeface="Ubuntu"/>
                <a:ea typeface="Ubuntu"/>
                <a:cs typeface="Ubuntu"/>
                <a:sym typeface="Ubuntu"/>
              </a:rPr>
              <a:t>Prototype on Paper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>
              <a:latin typeface="Ubuntu"/>
              <a:ea typeface="Ubuntu"/>
              <a:cs typeface="Ubuntu"/>
              <a:sym typeface="Ubuntu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64" name="Shape 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4443825" x="8686800"/>
            <a:ext cy="623465" cx="380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Shape 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2171862" x="832575"/>
            <a:ext cy="2135475" cx="2476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Shape 6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y="1222624" x="4271749"/>
            <a:ext cy="3725698" cx="37595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0" name="Shape 7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1" name="Shape 71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3000" lang="en">
                <a:latin typeface="Ubuntu"/>
                <a:ea typeface="Ubuntu"/>
                <a:cs typeface="Ubuntu"/>
                <a:sym typeface="Ubuntu"/>
              </a:rPr>
              <a:t>Task 1: Track personal water usage data</a:t>
            </a:r>
          </a:p>
        </p:txBody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73" name="Shape 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4443825" x="8686800"/>
            <a:ext cy="623465" cx="380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Shape 7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1787550" x="5680952"/>
            <a:ext cy="2550900" cx="2539522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Shape 75">
            <a:hlinkClick r:id="rId6"/>
          </p:cNvPr>
          <p:cNvSpPr/>
          <p:nvPr/>
        </p:nvSpPr>
        <p:spPr>
          <a:xfrm>
            <a:off y="1427225" x="1013800"/>
            <a:ext cy="3193825" cx="4258433"/>
          </a:xfrm>
          <a:prstGeom prst="rect">
            <a:avLst/>
          </a:prstGeom>
          <a:blipFill>
            <a:blip r:embed="rId7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9" name="Shape 7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0" name="Shape 80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3000" lang="en">
                <a:latin typeface="Ubuntu"/>
                <a:ea typeface="Ubuntu"/>
                <a:cs typeface="Ubuntu"/>
                <a:sym typeface="Ubuntu"/>
              </a:rPr>
              <a:t>Task 2: Join conservation competition</a:t>
            </a:r>
          </a:p>
        </p:txBody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82" name="Shape 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4443825" x="8686800"/>
            <a:ext cy="623465" cx="380999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Shape 83">
            <a:hlinkClick r:id="rId5"/>
          </p:cNvPr>
          <p:cNvSpPr/>
          <p:nvPr/>
        </p:nvSpPr>
        <p:spPr>
          <a:xfrm>
            <a:off y="1434350" x="757750"/>
            <a:ext cy="3257300" cx="4343075"/>
          </a:xfrm>
          <a:prstGeom prst="rect">
            <a:avLst/>
          </a:prstGeom>
          <a:blipFill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  <p:pic>
        <p:nvPicPr>
          <p:cNvPr id="84" name="Shape 8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y="1442256" x="5726003"/>
            <a:ext cy="3483599" cx="22464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8" name="Shape 8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9" name="Shape 89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3000" lang="en">
                <a:latin typeface="Ubuntu"/>
                <a:ea typeface="Ubuntu"/>
                <a:cs typeface="Ubuntu"/>
                <a:sym typeface="Ubuntu"/>
              </a:rPr>
              <a:t>Task 3: Visualize population water patterns</a:t>
            </a:r>
          </a:p>
        </p:txBody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91" name="Shape 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4443825" x="8686800"/>
            <a:ext cy="623465" cx="380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Shape 9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1550849" x="6080048"/>
            <a:ext cy="3024299" cx="1855199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Shape 93">
            <a:hlinkClick r:id="rId6"/>
          </p:cNvPr>
          <p:cNvSpPr/>
          <p:nvPr/>
        </p:nvSpPr>
        <p:spPr>
          <a:xfrm>
            <a:off y="1495875" x="1066800"/>
            <a:ext cy="3209475" cx="4279300"/>
          </a:xfrm>
          <a:prstGeom prst="rect">
            <a:avLst/>
          </a:prstGeom>
          <a:blipFill>
            <a:blip r:embed="rId7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7" name="Shape 9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8" name="Shape 98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>
                <a:latin typeface="Ubuntu"/>
                <a:ea typeface="Ubuntu"/>
                <a:cs typeface="Ubuntu"/>
                <a:sym typeface="Ubuntu"/>
              </a:rPr>
              <a:t>Experimental method</a:t>
            </a:r>
          </a:p>
        </p:txBody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100" name="Shape 1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4443825" x="8686800"/>
            <a:ext cy="623465" cx="380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Shape 10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3270825" x="5186825"/>
            <a:ext cy="1655024" cx="2942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Shape 102"/>
          <p:cNvPicPr preferRelativeResize="0"/>
          <p:nvPr/>
        </p:nvPicPr>
        <p:blipFill rotWithShape="1">
          <a:blip r:embed="rId5">
            <a:alphaModFix/>
          </a:blip>
          <a:srcRect t="0" b="0" r="7211" l="10834"/>
          <a:stretch/>
        </p:blipFill>
        <p:spPr>
          <a:xfrm>
            <a:off y="1200150" x="5186825"/>
            <a:ext cy="1968723" cx="294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Shape 103"/>
          <p:cNvPicPr preferRelativeResize="0"/>
          <p:nvPr/>
        </p:nvPicPr>
        <p:blipFill rotWithShape="1">
          <a:blip r:embed="rId6">
            <a:alphaModFix/>
          </a:blip>
          <a:srcRect t="0" b="0" r="30963" l="0"/>
          <a:stretch/>
        </p:blipFill>
        <p:spPr>
          <a:xfrm>
            <a:off y="1200150" x="457200"/>
            <a:ext cy="3725700" cx="4572551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Shape 104"/>
          <p:cNvSpPr/>
          <p:nvPr/>
        </p:nvSpPr>
        <p:spPr>
          <a:xfrm>
            <a:off y="2374725" x="2072725"/>
            <a:ext cy="511799" cx="447899"/>
          </a:xfrm>
          <a:prstGeom prst="rect">
            <a:avLst/>
          </a:prstGeom>
          <a:solidFill>
            <a:srgbClr val="000000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5" name="Shape 105"/>
          <p:cNvSpPr/>
          <p:nvPr/>
        </p:nvSpPr>
        <p:spPr>
          <a:xfrm>
            <a:off y="2315850" x="2775300"/>
            <a:ext cy="511799" cx="447899"/>
          </a:xfrm>
          <a:prstGeom prst="rect">
            <a:avLst/>
          </a:prstGeom>
          <a:solidFill>
            <a:srgbClr val="000000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6" name="Shape 106"/>
          <p:cNvSpPr/>
          <p:nvPr/>
        </p:nvSpPr>
        <p:spPr>
          <a:xfrm>
            <a:off y="2231700" x="3567425"/>
            <a:ext cy="511799" cx="447899"/>
          </a:xfrm>
          <a:prstGeom prst="rect">
            <a:avLst/>
          </a:prstGeom>
          <a:solidFill>
            <a:srgbClr val="000000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7" name="Shape 107"/>
          <p:cNvSpPr/>
          <p:nvPr/>
        </p:nvSpPr>
        <p:spPr>
          <a:xfrm>
            <a:off y="1804050" x="4581850"/>
            <a:ext cy="511799" cx="447899"/>
          </a:xfrm>
          <a:prstGeom prst="rect">
            <a:avLst/>
          </a:prstGeom>
          <a:solidFill>
            <a:srgbClr val="000000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biz">
  <a:themeElements>
    <a:clrScheme name="Custom 233">
      <a:dk1>
        <a:srgbClr val="000000"/>
      </a:dk1>
      <a:lt1>
        <a:srgbClr val="FFFFFF"/>
      </a:lt1>
      <a:dk2>
        <a:srgbClr val="2388DB"/>
      </a:dk2>
      <a:lt2>
        <a:srgbClr val="BBD7F8"/>
      </a:lt2>
      <a:accent1>
        <a:srgbClr val="80B606"/>
      </a:accent1>
      <a:accent2>
        <a:srgbClr val="E29F1D"/>
      </a:accent2>
      <a:accent3>
        <a:srgbClr val="1D6FB2"/>
      </a:accent3>
      <a:accent4>
        <a:srgbClr val="3FAC98"/>
      </a:accent4>
      <a:accent5>
        <a:srgbClr val="5B57BB"/>
      </a:accent5>
      <a:accent6>
        <a:srgbClr val="D1505E"/>
      </a:accent6>
      <a:hlink>
        <a:srgbClr val="185DA2"/>
      </a:hlink>
      <a:folHlink>
        <a:srgbClr val="00487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